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754" y="67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6.png"  /><Relationship Id="rId11" Type="http://schemas.openxmlformats.org/officeDocument/2006/relationships/image" Target="../media/image87.png"  /><Relationship Id="rId12" Type="http://schemas.openxmlformats.org/officeDocument/2006/relationships/image" Target="../media/image79.png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68.png"  /><Relationship Id="rId5" Type="http://schemas.openxmlformats.org/officeDocument/2006/relationships/image" Target="../media/image1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Relationship Id="rId8" Type="http://schemas.openxmlformats.org/officeDocument/2006/relationships/image" Target="../media/image84.png"  /><Relationship Id="rId9" Type="http://schemas.openxmlformats.org/officeDocument/2006/relationships/image" Target="../media/image8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5.png"  /><Relationship Id="rId2" Type="http://schemas.openxmlformats.org/officeDocument/2006/relationships/image" Target="../media/image88.png"  /><Relationship Id="rId3" Type="http://schemas.openxmlformats.org/officeDocument/2006/relationships/image" Target="../media/image19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19.png"  /><Relationship Id="rId4" Type="http://schemas.openxmlformats.org/officeDocument/2006/relationships/image" Target="../media/image96.png"  /><Relationship Id="rId5" Type="http://schemas.openxmlformats.org/officeDocument/2006/relationships/image" Target="../media/image95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Relationship Id="rId8" Type="http://schemas.openxmlformats.org/officeDocument/2006/relationships/image" Target="../media/image9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6.png"  /><Relationship Id="rId2" Type="http://schemas.openxmlformats.org/officeDocument/2006/relationships/image" Target="../media/image99.png"  /><Relationship Id="rId3" Type="http://schemas.openxmlformats.org/officeDocument/2006/relationships/image" Target="../media/image1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Relationship Id="rId9" Type="http://schemas.openxmlformats.org/officeDocument/2006/relationships/image" Target="../media/image10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Relationship Id="rId3" Type="http://schemas.openxmlformats.org/officeDocument/2006/relationships/image" Target="../media/image19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Relationship Id="rId7" Type="http://schemas.openxmlformats.org/officeDocument/2006/relationships/image" Target="../media/image10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8.png"  /><Relationship Id="rId11" Type="http://schemas.openxmlformats.org/officeDocument/2006/relationships/image" Target="../media/image119.png"  /><Relationship Id="rId12" Type="http://schemas.openxmlformats.org/officeDocument/2006/relationships/image" Target="../media/image120.png"  /><Relationship Id="rId2" Type="http://schemas.openxmlformats.org/officeDocument/2006/relationships/image" Target="../media/image111.png"  /><Relationship Id="rId3" Type="http://schemas.openxmlformats.org/officeDocument/2006/relationships/image" Target="../media/image19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Relationship Id="rId8" Type="http://schemas.openxmlformats.org/officeDocument/2006/relationships/image" Target="../media/image116.png"  /><Relationship Id="rId9" Type="http://schemas.openxmlformats.org/officeDocument/2006/relationships/image" Target="../media/image1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1.png"  /><Relationship Id="rId3" Type="http://schemas.openxmlformats.org/officeDocument/2006/relationships/image" Target="../media/image19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0.png"  /><Relationship Id="rId8" Type="http://schemas.openxmlformats.org/officeDocument/2006/relationships/image" Target="../media/image1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1.png"  /><Relationship Id="rId11" Type="http://schemas.openxmlformats.org/officeDocument/2006/relationships/image" Target="../media/image120.png"  /><Relationship Id="rId2" Type="http://schemas.openxmlformats.org/officeDocument/2006/relationships/image" Target="../media/image111.png"  /><Relationship Id="rId3" Type="http://schemas.openxmlformats.org/officeDocument/2006/relationships/image" Target="../media/image19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Relationship Id="rId6" Type="http://schemas.openxmlformats.org/officeDocument/2006/relationships/image" Target="../media/image127.png"  /><Relationship Id="rId7" Type="http://schemas.openxmlformats.org/officeDocument/2006/relationships/image" Target="../media/image128.png"  /><Relationship Id="rId8" Type="http://schemas.openxmlformats.org/officeDocument/2006/relationships/image" Target="../media/image129.png"  /><Relationship Id="rId9" Type="http://schemas.openxmlformats.org/officeDocument/2006/relationships/image" Target="../media/image1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microsoft.com/office/2007/relationships/media" Target="../media/media1.mp4"  /><Relationship Id="rId11" Type="http://schemas.openxmlformats.org/officeDocument/2006/relationships/image" Target="../media/image138.png"  /><Relationship Id="rId12" Type="http://schemas.openxmlformats.org/officeDocument/2006/relationships/video" Target="../media/media2.mp4"  /><Relationship Id="rId13" Type="http://schemas.microsoft.com/office/2007/relationships/media" Target="../media/media2.mp4"  /><Relationship Id="rId14" Type="http://schemas.openxmlformats.org/officeDocument/2006/relationships/image" Target="../media/image139.png"  /><Relationship Id="rId2" Type="http://schemas.openxmlformats.org/officeDocument/2006/relationships/image" Target="../media/image132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Relationship Id="rId5" Type="http://schemas.openxmlformats.org/officeDocument/2006/relationships/image" Target="../media/image134.png"  /><Relationship Id="rId6" Type="http://schemas.openxmlformats.org/officeDocument/2006/relationships/image" Target="../media/image135.png"  /><Relationship Id="rId7" Type="http://schemas.openxmlformats.org/officeDocument/2006/relationships/image" Target="../media/image136.png"  /><Relationship Id="rId8" Type="http://schemas.openxmlformats.org/officeDocument/2006/relationships/image" Target="../media/image137.png"  /><Relationship Id="rId9" Type="http://schemas.openxmlformats.org/officeDocument/2006/relationships/video" Target="../media/media1.mp4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7.png"  /><Relationship Id="rId11" Type="http://schemas.openxmlformats.org/officeDocument/2006/relationships/image" Target="../media/image148.png"  /><Relationship Id="rId2" Type="http://schemas.openxmlformats.org/officeDocument/2006/relationships/image" Target="../media/image140.png"  /><Relationship Id="rId3" Type="http://schemas.openxmlformats.org/officeDocument/2006/relationships/image" Target="../media/image19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45.png"  /><Relationship Id="rId9" Type="http://schemas.openxmlformats.org/officeDocument/2006/relationships/image" Target="../media/image14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6.png"  /><Relationship Id="rId11" Type="http://schemas.openxmlformats.org/officeDocument/2006/relationships/image" Target="../media/image157.png"  /><Relationship Id="rId12" Type="http://schemas.openxmlformats.org/officeDocument/2006/relationships/image" Target="../media/image158.png"  /><Relationship Id="rId13" Type="http://schemas.openxmlformats.org/officeDocument/2006/relationships/image" Target="../media/image159.png"  /><Relationship Id="rId14" Type="http://schemas.openxmlformats.org/officeDocument/2006/relationships/image" Target="../media/image160.png"  /><Relationship Id="rId15" Type="http://schemas.openxmlformats.org/officeDocument/2006/relationships/image" Target="../media/image161.png"  /><Relationship Id="rId16" Type="http://schemas.openxmlformats.org/officeDocument/2006/relationships/image" Target="../media/image162.png"  /><Relationship Id="rId2" Type="http://schemas.openxmlformats.org/officeDocument/2006/relationships/image" Target="../media/image149.png"  /><Relationship Id="rId3" Type="http://schemas.openxmlformats.org/officeDocument/2006/relationships/image" Target="../media/image1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Relationship Id="rId8" Type="http://schemas.openxmlformats.org/officeDocument/2006/relationships/image" Target="../media/image154.png"  /><Relationship Id="rId9" Type="http://schemas.openxmlformats.org/officeDocument/2006/relationships/image" Target="../media/image15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5.png"  /><Relationship Id="rId6" Type="http://schemas.openxmlformats.org/officeDocument/2006/relationships/image" Target="../media/image16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5.png"  /><Relationship Id="rId6" Type="http://schemas.openxmlformats.org/officeDocument/2006/relationships/image" Target="../media/image16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hyperlink" Target="https://www.youtube.com/shorts/Hcx6VTEUBsk" TargetMode="External"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5.png"  /><Relationship Id="rId13" Type="http://schemas.openxmlformats.org/officeDocument/2006/relationships/image" Target="../media/image36.png"  /><Relationship Id="rId2" Type="http://schemas.openxmlformats.org/officeDocument/2006/relationships/image" Target="../media/image17.png"  /><Relationship Id="rId3" Type="http://schemas.openxmlformats.org/officeDocument/2006/relationships/image" Target="../media/image19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19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12" Type="http://schemas.openxmlformats.org/officeDocument/2006/relationships/image" Target="../media/image54.png"  /><Relationship Id="rId13" Type="http://schemas.openxmlformats.org/officeDocument/2006/relationships/image" Target="../media/image55.png"  /><Relationship Id="rId2" Type="http://schemas.openxmlformats.org/officeDocument/2006/relationships/image" Target="../media/image45.png"  /><Relationship Id="rId3" Type="http://schemas.openxmlformats.org/officeDocument/2006/relationships/image" Target="../media/image19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11" Type="http://schemas.openxmlformats.org/officeDocument/2006/relationships/image" Target="../media/image63.png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45.png"  /><Relationship Id="rId5" Type="http://schemas.openxmlformats.org/officeDocument/2006/relationships/image" Target="../media/image19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Relationship Id="rId7" Type="http://schemas.openxmlformats.org/officeDocument/2006/relationships/image" Target="../media/image19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68.png"  /><Relationship Id="rId5" Type="http://schemas.openxmlformats.org/officeDocument/2006/relationships/image" Target="../media/image19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C6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8987" y="5170815"/>
            <a:ext cx="8229968" cy="2473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107" y="7291240"/>
            <a:ext cx="7810745" cy="14257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80954" y="7481474"/>
            <a:ext cx="5261080" cy="117869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9468" y="1134182"/>
            <a:ext cx="3886425" cy="476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22875" y="1283810"/>
            <a:ext cx="2943792" cy="106667"/>
            <a:chOff x="4122875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122875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805" y="9561429"/>
            <a:ext cx="411759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411759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865" y="2328570"/>
            <a:ext cx="4988419" cy="10774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413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4500" y="9459664"/>
            <a:ext cx="8990676" cy="507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51120" y="2426952"/>
            <a:ext cx="9840997" cy="6401425"/>
            <a:chOff x="6951120" y="2426952"/>
            <a:chExt cx="9840997" cy="64014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1120" y="2426952"/>
              <a:ext cx="9840997" cy="64014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8106" y="4077125"/>
            <a:ext cx="2462432" cy="6990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8106" y="4988240"/>
            <a:ext cx="2575870" cy="7628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8868" y="5901163"/>
            <a:ext cx="2389508" cy="7065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8106" y="6767259"/>
            <a:ext cx="2231375" cy="7677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45716" y="1017992"/>
            <a:ext cx="3841089" cy="7265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051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805" y="9561429"/>
            <a:ext cx="411435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35906" y="9561429"/>
            <a:ext cx="411435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2710" y="2374634"/>
            <a:ext cx="15300295" cy="3047414"/>
            <a:chOff x="1492710" y="2374634"/>
            <a:chExt cx="15300295" cy="30474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710" y="2374634"/>
              <a:ext cx="15300295" cy="30474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10602" y="6640160"/>
            <a:ext cx="3876180" cy="10774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1906" y="6712038"/>
            <a:ext cx="4884085" cy="12203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9049" y="998944"/>
            <a:ext cx="3201223" cy="726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418" y="9334850"/>
            <a:ext cx="1430262" cy="632190"/>
            <a:chOff x="1299418" y="9334850"/>
            <a:chExt cx="1430262" cy="632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418" y="9334850"/>
              <a:ext cx="1430262" cy="632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051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805" y="9561429"/>
            <a:ext cx="390330" cy="4414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35906" y="9561429"/>
            <a:ext cx="390330" cy="441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9418" y="9382469"/>
            <a:ext cx="1430262" cy="632190"/>
            <a:chOff x="1299418" y="9382469"/>
            <a:chExt cx="1430262" cy="632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418" y="9382469"/>
              <a:ext cx="1430262" cy="632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7339" y="1674907"/>
            <a:ext cx="12951036" cy="7374256"/>
            <a:chOff x="2667339" y="1674907"/>
            <a:chExt cx="12951036" cy="7374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339" y="1674907"/>
              <a:ext cx="12951036" cy="73742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01906" y="7256538"/>
            <a:ext cx="2966948" cy="5683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9049" y="998944"/>
            <a:ext cx="3201223" cy="726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051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805" y="9561429"/>
            <a:ext cx="36514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35906" y="9561429"/>
            <a:ext cx="365140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5476" y="1999077"/>
            <a:ext cx="8935915" cy="7105819"/>
            <a:chOff x="8015476" y="1999077"/>
            <a:chExt cx="8935915" cy="7105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5476" y="1999077"/>
              <a:ext cx="8935915" cy="71058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609" y="5732660"/>
            <a:ext cx="4409031" cy="8590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2609" y="3033659"/>
            <a:ext cx="4590679" cy="8114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609" y="4381263"/>
            <a:ext cx="3844155" cy="8254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613" y="7213441"/>
            <a:ext cx="5891269" cy="8734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9049" y="998944"/>
            <a:ext cx="3219318" cy="7265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051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805" y="9561429"/>
            <a:ext cx="386406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35906" y="9561429"/>
            <a:ext cx="386397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232" y="2050945"/>
            <a:ext cx="7536659" cy="7536659"/>
            <a:chOff x="1415232" y="2050945"/>
            <a:chExt cx="7536659" cy="75366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232" y="2050945"/>
              <a:ext cx="7536659" cy="7536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7625" y="2050945"/>
            <a:ext cx="7536659" cy="7536659"/>
            <a:chOff x="9327625" y="2050945"/>
            <a:chExt cx="7536659" cy="75366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7625" y="2050945"/>
              <a:ext cx="7536659" cy="75366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9049" y="998944"/>
            <a:ext cx="3219318" cy="7265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51060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2655" y="6581678"/>
            <a:ext cx="1652294" cy="7446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614" y="9561429"/>
            <a:ext cx="362787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9715" y="9561429"/>
            <a:ext cx="362787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9844" y="4344950"/>
            <a:ext cx="3453759" cy="2305300"/>
            <a:chOff x="2219844" y="4344950"/>
            <a:chExt cx="3453759" cy="23053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9844" y="4344950"/>
              <a:ext cx="3453759" cy="23053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3717" y="6581678"/>
            <a:ext cx="3343491" cy="749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48624" y="4679140"/>
            <a:ext cx="4273803" cy="1971107"/>
            <a:chOff x="12548624" y="4679140"/>
            <a:chExt cx="4273803" cy="1971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8624" y="4679140"/>
              <a:ext cx="4273803" cy="19711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52775" y="6581678"/>
            <a:ext cx="2651312" cy="1306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5509" y="4344947"/>
            <a:ext cx="1593289" cy="2176200"/>
            <a:chOff x="8335509" y="4344947"/>
            <a:chExt cx="1593289" cy="2176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5509" y="4344947"/>
              <a:ext cx="1593289" cy="21762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195" y="2721448"/>
            <a:ext cx="2756448" cy="9989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79049" y="998944"/>
            <a:ext cx="3553451" cy="7265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51060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614" y="9561429"/>
            <a:ext cx="365235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9715" y="9561429"/>
            <a:ext cx="365235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552" y="3709301"/>
            <a:ext cx="10448615" cy="4806363"/>
            <a:chOff x="1457552" y="3709301"/>
            <a:chExt cx="10448615" cy="4806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552" y="3709301"/>
              <a:ext cx="10448615" cy="48063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5620" y="5763165"/>
            <a:ext cx="4409721" cy="12522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9049" y="998944"/>
            <a:ext cx="3553451" cy="726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5193" y="2498947"/>
            <a:ext cx="8313952" cy="11330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51060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5669" y="2493052"/>
            <a:ext cx="3067433" cy="996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614" y="9561429"/>
            <a:ext cx="362787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9715" y="9561429"/>
            <a:ext cx="362787" cy="398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2954" y="2786634"/>
            <a:ext cx="5662871" cy="52510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4685" y="2689240"/>
            <a:ext cx="3278172" cy="6596212"/>
            <a:chOff x="5864685" y="2689240"/>
            <a:chExt cx="3278172" cy="6596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4685" y="2689240"/>
              <a:ext cx="3278172" cy="6596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5811" y="5836871"/>
            <a:ext cx="7627366" cy="12464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5811" y="7983814"/>
            <a:ext cx="5128058" cy="8719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5334" y="3533690"/>
            <a:ext cx="5599470" cy="8773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9049" y="998944"/>
            <a:ext cx="3553451" cy="7265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1593" y="1138098"/>
            <a:ext cx="463594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805" y="9561429"/>
            <a:ext cx="386244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435906" y="9561429"/>
            <a:ext cx="386235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65674" y="4735179"/>
            <a:ext cx="3746581" cy="10670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89723" y="6438900"/>
            <a:ext cx="3906070" cy="6159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750478" y="913230"/>
            <a:ext cx="3516066" cy="744669"/>
          </a:xfrm>
          <a:prstGeom prst="rect">
            <a:avLst/>
          </a:prstGeom>
        </p:spPr>
      </p:pic>
      <p:pic>
        <p:nvPicPr>
          <p:cNvPr id="3" name="테스트 데이터 시연 영상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3245832" y="1616954"/>
            <a:ext cx="3722629" cy="8272508"/>
          </a:xfrm>
          <a:prstGeom prst="rect">
            <a:avLst/>
          </a:prstGeom>
        </p:spPr>
      </p:pic>
      <p:pic>
        <p:nvPicPr>
          <p:cNvPr id="5" name="편의점 최종 시연 영상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4"/>
          <a:stretch>
            <a:fillRect/>
          </a:stretch>
        </p:blipFill>
        <p:spPr>
          <a:xfrm>
            <a:off x="11526853" y="1687191"/>
            <a:ext cx="3722630" cy="8272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051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805" y="9561429"/>
            <a:ext cx="382149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35906" y="9561429"/>
            <a:ext cx="382149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68717" y="2883599"/>
            <a:ext cx="11760480" cy="6571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4266" y="5285777"/>
            <a:ext cx="7691965" cy="6666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31908" y="7642544"/>
            <a:ext cx="7324661" cy="657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38427" y="2335795"/>
            <a:ext cx="1782483" cy="1782483"/>
            <a:chOff x="2838427" y="2335795"/>
            <a:chExt cx="1782483" cy="17824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8427" y="2335795"/>
              <a:ext cx="1782483" cy="1782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8427" y="7059785"/>
            <a:ext cx="1861299" cy="1861299"/>
            <a:chOff x="2838427" y="7059785"/>
            <a:chExt cx="1861299" cy="18612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8427" y="7059785"/>
              <a:ext cx="1861299" cy="1861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8427" y="4703017"/>
            <a:ext cx="1861299" cy="1861299"/>
            <a:chOff x="2838427" y="4703017"/>
            <a:chExt cx="1861299" cy="18612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8427" y="4703017"/>
              <a:ext cx="1861299" cy="18612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0478" y="979897"/>
            <a:ext cx="3572136" cy="731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1590" y="1138100"/>
            <a:ext cx="1349498" cy="4783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00001" y="1134182"/>
            <a:ext cx="3695501" cy="46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19337" y="6789552"/>
            <a:ext cx="2303589" cy="4572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70652" y="4050645"/>
            <a:ext cx="2112690" cy="21023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65146" y="6789552"/>
            <a:ext cx="2822065" cy="5178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09099" y="4050645"/>
            <a:ext cx="2522519" cy="21023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79223" y="6789552"/>
            <a:ext cx="2223056" cy="5178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64739" y="4050645"/>
            <a:ext cx="2705376" cy="2102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128329" y="6789548"/>
            <a:ext cx="2916446" cy="5640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313888" y="4050645"/>
            <a:ext cx="2741986" cy="2102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852" y="9561429"/>
            <a:ext cx="367511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4953" y="9561429"/>
            <a:ext cx="367511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1353" y="3350367"/>
            <a:ext cx="5637241" cy="5637241"/>
            <a:chOff x="1351353" y="3350367"/>
            <a:chExt cx="5637241" cy="5637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353" y="3350367"/>
              <a:ext cx="5637241" cy="5637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8120" y="3182857"/>
            <a:ext cx="5736241" cy="5736241"/>
            <a:chOff x="11198120" y="3182857"/>
            <a:chExt cx="5736241" cy="57362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8120" y="3182857"/>
              <a:ext cx="5736241" cy="5736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93" y="3473921"/>
            <a:ext cx="5055113" cy="5055113"/>
            <a:chOff x="6606793" y="3473921"/>
            <a:chExt cx="5055113" cy="50551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6793" y="3473921"/>
              <a:ext cx="5055113" cy="50551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3226" y="4616411"/>
            <a:ext cx="2735245" cy="7818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6701" y="5806705"/>
            <a:ext cx="3821135" cy="14297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9508" y="4616411"/>
            <a:ext cx="2676521" cy="7818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3092" y="5830753"/>
            <a:ext cx="3878744" cy="18857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60213" y="4224238"/>
            <a:ext cx="619519" cy="128327"/>
            <a:chOff x="3860213" y="4224238"/>
            <a:chExt cx="619519" cy="1283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0213" y="4224238"/>
              <a:ext cx="619519" cy="128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56482" y="4224238"/>
            <a:ext cx="619519" cy="128327"/>
            <a:chOff x="13756482" y="4224238"/>
            <a:chExt cx="619519" cy="1283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6482" y="4224238"/>
              <a:ext cx="619519" cy="1283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97603" y="4279364"/>
            <a:ext cx="2735245" cy="7818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67323" y="5235381"/>
            <a:ext cx="734054" cy="128327"/>
            <a:chOff x="8767323" y="5235381"/>
            <a:chExt cx="734054" cy="1283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7323" y="5235381"/>
              <a:ext cx="734054" cy="1283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48601" y="5618671"/>
            <a:ext cx="4109062" cy="16441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50478" y="979897"/>
            <a:ext cx="3526822" cy="7313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C6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9468" y="1134182"/>
            <a:ext cx="2720853" cy="4158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184" y="1032812"/>
            <a:ext cx="2377908" cy="6841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5239" y="1134182"/>
            <a:ext cx="1299377" cy="4158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5245" y="3506072"/>
            <a:ext cx="5952954" cy="38901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C6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9468" y="1134182"/>
            <a:ext cx="2720853" cy="4158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184" y="1032812"/>
            <a:ext cx="2377908" cy="6841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15239" y="1134182"/>
            <a:ext cx="1299377" cy="4158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3783" y="3730062"/>
            <a:ext cx="10066306" cy="32940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16003" cy="4788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79049" y="1037040"/>
            <a:ext cx="3183079" cy="7407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70" y="6406227"/>
            <a:ext cx="3632695" cy="17755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1456" y="8465885"/>
            <a:ext cx="1692601" cy="5934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5586" y="8132605"/>
            <a:ext cx="6659786" cy="502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0640" y="7056686"/>
            <a:ext cx="505706" cy="505706"/>
            <a:chOff x="10080640" y="7056686"/>
            <a:chExt cx="505706" cy="5057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0640" y="7056686"/>
              <a:ext cx="505706" cy="505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0640" y="8133367"/>
            <a:ext cx="505706" cy="505706"/>
            <a:chOff x="10080640" y="8133367"/>
            <a:chExt cx="505706" cy="505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0640" y="8133367"/>
              <a:ext cx="505706" cy="505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4866" y="2681599"/>
            <a:ext cx="3588413" cy="6367346"/>
            <a:chOff x="5944866" y="2681599"/>
            <a:chExt cx="3588413" cy="6367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4866" y="2681599"/>
              <a:ext cx="3588413" cy="63673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06728" y="7060871"/>
            <a:ext cx="4806205" cy="5028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2805" y="9561429"/>
            <a:ext cx="390330" cy="3982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35906" y="9561429"/>
            <a:ext cx="390330" cy="398273"/>
          </a:xfrm>
          <a:prstGeom prst="rect">
            <a:avLst/>
          </a:prstGeom>
        </p:spPr>
      </p:pic>
      <p:sp>
        <p:nvSpPr>
          <p:cNvPr id="4" name="직사각형 3">
            <a:hlinkClick r:id="rId12"/>
            <a:extLst>
              <a:ext uri="{FF2B5EF4-FFF2-40B4-BE49-F238E27FC236}">
                <a16:creationId xmlns:a16="http://schemas.microsoft.com/office/drawing/2014/main" id="{FB783DC6-1889-4E72-9D2B-1AD105449C2A}"/>
              </a:ext>
            </a:extLst>
          </p:cNvPr>
          <p:cNvSpPr/>
          <p:nvPr/>
        </p:nvSpPr>
        <p:spPr>
          <a:xfrm>
            <a:off x="5944866" y="2681599"/>
            <a:ext cx="3588413" cy="6377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5114" y="6386201"/>
            <a:ext cx="4605009" cy="106667"/>
            <a:chOff x="6665114" y="6386201"/>
            <a:chExt cx="4605009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665114" y="6386201"/>
              <a:ext cx="4605009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705" y="3816932"/>
            <a:ext cx="2559118" cy="6990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3088" y="3816932"/>
            <a:ext cx="2447042" cy="6133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4966" y="5077663"/>
            <a:ext cx="4154015" cy="27123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2805" y="9561429"/>
            <a:ext cx="411597" cy="3982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35906" y="9561429"/>
            <a:ext cx="411597" cy="3982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9049" y="1037040"/>
            <a:ext cx="3182679" cy="7338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3503" y="4704762"/>
            <a:ext cx="3357757" cy="3331266"/>
            <a:chOff x="873503" y="4704762"/>
            <a:chExt cx="3357757" cy="33312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503" y="4704762"/>
              <a:ext cx="3357757" cy="3331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0001" y="4659049"/>
            <a:ext cx="4052862" cy="3154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0229" y="4704762"/>
            <a:ext cx="3622232" cy="3331266"/>
            <a:chOff x="9520229" y="4704762"/>
            <a:chExt cx="3622232" cy="3331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0229" y="4704762"/>
              <a:ext cx="3622232" cy="33312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3464" y="2248132"/>
            <a:ext cx="5600189" cy="10840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774" y="9561422"/>
            <a:ext cx="420854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6897" y="9561422"/>
            <a:ext cx="420863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8011" y="2115983"/>
            <a:ext cx="6206133" cy="10692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1083" y="4583366"/>
            <a:ext cx="10159821" cy="6254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9409" y="4235438"/>
            <a:ext cx="3510748" cy="4213333"/>
            <a:chOff x="2049409" y="4235438"/>
            <a:chExt cx="3510748" cy="421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9409" y="4235438"/>
              <a:ext cx="3510748" cy="4213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9049" y="998944"/>
            <a:ext cx="3173916" cy="7446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82204" y="5842133"/>
            <a:ext cx="9182415" cy="2270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965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043" y="9561429"/>
            <a:ext cx="41894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31144" y="9561429"/>
            <a:ext cx="418940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7009" y="3363220"/>
            <a:ext cx="8367171" cy="11158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739" y="3461603"/>
            <a:ext cx="7464510" cy="4761882"/>
            <a:chOff x="1133739" y="3461603"/>
            <a:chExt cx="7464510" cy="47618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6400" y="3363220"/>
              <a:ext cx="5387209" cy="106352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9664" y="5529632"/>
              <a:ext cx="6799967" cy="49217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357" y="5280700"/>
              <a:ext cx="747914" cy="95382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9664" y="7455812"/>
              <a:ext cx="5449853" cy="4997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140" y="7206879"/>
              <a:ext cx="674009" cy="8490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9630" y="5586563"/>
            <a:ext cx="6217986" cy="4921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7701" y="5285050"/>
            <a:ext cx="747914" cy="9538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59620" y="7455811"/>
            <a:ext cx="6143862" cy="5683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19866" y="7206879"/>
            <a:ext cx="674009" cy="8490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79049" y="1017992"/>
            <a:ext cx="3219470" cy="7313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805" y="9561429"/>
            <a:ext cx="411930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411930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7237" y="2751008"/>
            <a:ext cx="4257820" cy="7554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1965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7267" y="4552587"/>
            <a:ext cx="4964659" cy="644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37267" y="6067180"/>
            <a:ext cx="3702707" cy="6254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7261" y="7734490"/>
            <a:ext cx="4866440" cy="6254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549" y="4185734"/>
            <a:ext cx="10118366" cy="5095814"/>
            <a:chOff x="1457549" y="4185734"/>
            <a:chExt cx="10118366" cy="50958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7549" y="4185734"/>
              <a:ext cx="10118366" cy="5095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147" y="2437743"/>
            <a:ext cx="5254585" cy="1262317"/>
            <a:chOff x="1715147" y="2437743"/>
            <a:chExt cx="5254585" cy="12623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5147" y="2437743"/>
              <a:ext cx="5254585" cy="12623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9049" y="998944"/>
            <a:ext cx="3173916" cy="744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805" y="9561429"/>
            <a:ext cx="411435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35906" y="9561429"/>
            <a:ext cx="411435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6865" y="2328570"/>
            <a:ext cx="11988047" cy="1077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99199" y="4408334"/>
            <a:ext cx="4297590" cy="3223192"/>
            <a:chOff x="13299199" y="4408334"/>
            <a:chExt cx="4297590" cy="32231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9199" y="4408334"/>
              <a:ext cx="4297590" cy="32231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3" y="1138098"/>
            <a:ext cx="465413" cy="478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9409" y="4744207"/>
            <a:ext cx="11850907" cy="2542306"/>
            <a:chOff x="1069409" y="4744207"/>
            <a:chExt cx="11850907" cy="2542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409" y="4744207"/>
              <a:ext cx="11850907" cy="25423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3784" y="9522449"/>
            <a:ext cx="8892001" cy="4678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5716" y="1017992"/>
            <a:ext cx="3833693" cy="744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805" y="9561429"/>
            <a:ext cx="407349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407340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865" y="2328570"/>
            <a:ext cx="11820619" cy="10869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413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4500" y="9497759"/>
            <a:ext cx="8930476" cy="497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7350" y="3856333"/>
            <a:ext cx="4302608" cy="4189030"/>
            <a:chOff x="7407350" y="3856333"/>
            <a:chExt cx="4302608" cy="41890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7350" y="3856333"/>
              <a:ext cx="4302608" cy="4189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9113" y="3856333"/>
            <a:ext cx="4276162" cy="4189030"/>
            <a:chOff x="1819113" y="3856333"/>
            <a:chExt cx="4276162" cy="41890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9113" y="3856333"/>
              <a:ext cx="4276162" cy="4189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686" y="3870708"/>
            <a:ext cx="4260582" cy="4189030"/>
            <a:chOff x="12968686" y="3870708"/>
            <a:chExt cx="4260582" cy="41890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8686" y="3870708"/>
              <a:ext cx="4260582" cy="41890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9807" y="2426952"/>
            <a:ext cx="3709460" cy="683932"/>
            <a:chOff x="13519807" y="2426952"/>
            <a:chExt cx="3709460" cy="6839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9807" y="2426952"/>
              <a:ext cx="3709460" cy="6839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45716" y="1017992"/>
            <a:ext cx="3841089" cy="726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22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2022-08-04T11:13:27.000</dcterms:created>
  <dc:creator>officegen</dc:creator>
  <cp:lastModifiedBy>limsohyun</cp:lastModifiedBy>
  <dcterms:modified xsi:type="dcterms:W3CDTF">2022-08-04T03:24:35.732</dcterms:modified>
  <cp:revision>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